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media/image13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98" r:id="rId3"/>
    <p:sldId id="304" r:id="rId4"/>
    <p:sldId id="299" r:id="rId5"/>
    <p:sldId id="305" r:id="rId6"/>
    <p:sldId id="333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328" r:id="rId16"/>
    <p:sldId id="327" r:id="rId17"/>
    <p:sldId id="332" r:id="rId18"/>
    <p:sldId id="326" r:id="rId19"/>
    <p:sldId id="329" r:id="rId20"/>
    <p:sldId id="302" r:id="rId21"/>
    <p:sldId id="296" r:id="rId22"/>
  </p:sldIdLst>
  <p:sldSz cx="9144000" cy="5143500" type="screen16x9"/>
  <p:notesSz cx="6858000" cy="9144000"/>
  <p:embeddedFontLst>
    <p:embeddedFont>
      <p:font typeface="Roboto" panose="02020500000000000000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軟正黑體" panose="020B0604030504040204" pitchFamily="34" charset="-120"/>
      <p:regular r:id="rId32"/>
      <p:bold r:id="rId33"/>
    </p:embeddedFont>
    <p:embeddedFont>
      <p:font typeface="Source Sans Pro" panose="02020500000000000000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56" autoAdjust="0"/>
  </p:normalViewPr>
  <p:slideViewPr>
    <p:cSldViewPr snapToGrid="0">
      <p:cViewPr>
        <p:scale>
          <a:sx n="90" d="100"/>
          <a:sy n="90" d="100"/>
        </p:scale>
        <p:origin x="540" y="-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</a:rPr>
            <a:t>夢刊登的任務，雙方可同時是發案者及委託者</a:t>
          </a:r>
          <a:endParaRPr lang="zh-TW" altLang="en-US" sz="1600" b="1" i="0" u="none" strike="noStrike" cap="none" dirty="0">
            <a:latin typeface="Arial"/>
            <a:ea typeface="Arial"/>
            <a:cs typeface="Arial"/>
          </a:endParaRP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 smtClean="0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 smtClean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 smtClean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 smtClean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</a:t>
          </a:r>
          <a:r>
            <a:rPr lang="zh-TW" altLang="en-US" sz="1400" b="1" i="0" u="none" strike="noStrike" cap="none" dirty="0" smtClean="0">
              <a:latin typeface="Arial"/>
              <a:ea typeface="Arial"/>
              <a:cs typeface="Arial"/>
              <a:sym typeface="Arial"/>
            </a:rPr>
            <a:t>專家</a:t>
          </a:r>
          <a:endParaRPr lang="en-US" altLang="zh-TW" sz="1400" b="1" i="0" u="none" strike="noStrike" cap="none" dirty="0" smtClean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 smtClean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 smtClean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</a:t>
          </a:r>
          <a:r>
            <a:rPr lang="zh-TW" altLang="en-US" sz="1400" b="1" i="0" u="none" strike="noStrike" kern="1200" cap="none" dirty="0" smtClean="0">
              <a:solidFill>
                <a:srgbClr val="FFFFFF"/>
              </a:solidFill>
              <a:latin typeface="Arial"/>
              <a:ea typeface="Arial"/>
              <a:cs typeface="Arial"/>
            </a:rPr>
            <a:t>任務</a:t>
          </a:r>
          <a:endParaRPr lang="en-US" altLang="zh-TW" sz="1400" b="1" i="0" u="none" strike="noStrike" kern="1200" cap="none" dirty="0" smtClean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2EA35B-045D-4592-9B9B-A79B931AE58B}" type="pres">
      <dgm:prSet presAssocID="{E3D5BC82-CC6E-40DE-B738-90C9EB6855D5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C4F632B-BD56-4530-B161-8A5F9EAA8FB5}" type="pres">
      <dgm:prSet presAssocID="{E3D5BC82-CC6E-40DE-B738-90C9EB6855D5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D6B1ED-564A-4C10-8CDD-7F703081D83E}" type="pres">
      <dgm:prSet presAssocID="{1E6ED481-328F-4F4D-A28B-051D57DA4259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63DB105-D1C0-4721-85C4-18570AD1B524}" type="pres">
      <dgm:prSet presAssocID="{1E6ED481-328F-4F4D-A28B-051D57DA425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 smtClean="0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 smtClean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 smtClean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 smtClean="0">
              <a:latin typeface="Arial"/>
              <a:ea typeface="Arial"/>
              <a:cs typeface="Arial"/>
            </a:rPr>
            <a:t>夢刊登的任務，雙方可同時是發案者及委託者</a:t>
          </a:r>
          <a:endParaRPr lang="zh-TW" altLang="en-US" sz="1600" b="1" i="0" u="none" strike="noStrike" kern="1200" cap="none" dirty="0">
            <a:latin typeface="Arial"/>
            <a:ea typeface="Arial"/>
            <a:cs typeface="Arial"/>
          </a:endParaRP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</a:t>
          </a:r>
          <a:r>
            <a:rPr lang="zh-TW" altLang="en-US" sz="1400" b="1" i="0" u="none" strike="noStrike" kern="1200" cap="none" dirty="0" smtClean="0">
              <a:latin typeface="Arial"/>
              <a:ea typeface="Arial"/>
              <a:cs typeface="Arial"/>
              <a:sym typeface="Arial"/>
            </a:rPr>
            <a:t>專家</a:t>
          </a:r>
          <a:endParaRPr lang="en-US" altLang="zh-TW" sz="1400" b="1" i="0" u="none" strike="noStrike" kern="1200" cap="none" dirty="0" smtClean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 smtClean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 smtClean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</a:t>
          </a:r>
          <a:r>
            <a:rPr lang="zh-TW" altLang="en-US" sz="1400" b="1" i="0" u="none" strike="noStrike" kern="1200" cap="none" dirty="0" smtClean="0">
              <a:solidFill>
                <a:srgbClr val="FFFFFF"/>
              </a:solidFill>
              <a:latin typeface="Arial"/>
              <a:ea typeface="Arial"/>
              <a:cs typeface="Arial"/>
            </a:rPr>
            <a:t>任務</a:t>
          </a:r>
          <a:endParaRPr lang="en-US" altLang="zh-TW" sz="1400" b="1" i="0" u="none" strike="noStrike" kern="1200" cap="none" dirty="0" smtClean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r>
              <a:rPr lang="zh-TW" altLang="en-US" dirty="0"/>
              <a:t/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0.png"/><Relationship Id="rId5" Type="http://schemas.openxmlformats.org/officeDocument/2006/relationships/image" Target="../media/image12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2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專題網站架構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1113209"/>
            <a:ext cx="7364437" cy="36385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ECBECC-D36C-44DA-A5FD-3750B3CC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4148690-8A02-4B1C-8FCE-02D056E7B6D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86DFF6-F47B-4D67-92FF-676299B4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55" y="1881840"/>
            <a:ext cx="5373576" cy="25213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9A840C-C887-4D5E-9154-A1C0E52F7BB6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CCEDFC-03F4-46B9-9A0E-9911E189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F71FA-02D3-4B6D-9937-AA5B537A3F24}"/>
              </a:ext>
            </a:extLst>
          </p:cNvPr>
          <p:cNvSpPr txBox="1"/>
          <p:nvPr/>
        </p:nvSpPr>
        <p:spPr>
          <a:xfrm>
            <a:off x="5655179" y="246406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網站管理員使用後台</a:t>
            </a:r>
          </a:p>
        </p:txBody>
      </p:sp>
    </p:spTree>
    <p:extLst>
      <p:ext uri="{BB962C8B-B14F-4D97-AF65-F5344CB8AC3E}">
        <p14:creationId xmlns:p14="http://schemas.microsoft.com/office/powerpoint/2010/main" val="3626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1"/>
      <p:bldP spid="12" grpId="2"/>
      <p:bldP spid="14" grpId="1"/>
      <p:bldP spid="14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</a:t>
            </a:r>
            <a:r>
              <a:rPr lang="zh-TW" altLang="en-US" dirty="0" smtClean="0"/>
              <a:t>說明 </a:t>
            </a:r>
            <a:r>
              <a:rPr lang="en-US" altLang="zh-TW" sz="1200" dirty="0" smtClean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專</a:t>
            </a:r>
            <a:r>
              <a:rPr lang="zh-TW" altLang="en-US" dirty="0"/>
              <a:t>題</a:t>
            </a:r>
            <a:r>
              <a:rPr lang="zh-TW" altLang="en-US" dirty="0" smtClean="0"/>
              <a:t>使用</a:t>
            </a:r>
            <a:r>
              <a:rPr lang="zh-TW" altLang="en-US" dirty="0"/>
              <a:t>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3892</TotalTime>
  <Words>1515</Words>
  <Application>Microsoft Office PowerPoint</Application>
  <PresentationFormat>如螢幕大小 (16:9)</PresentationFormat>
  <Paragraphs>252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新細明體</vt:lpstr>
      <vt:lpstr>Roboto</vt:lpstr>
      <vt:lpstr>Arial</vt:lpstr>
      <vt:lpstr>Calibri</vt:lpstr>
      <vt:lpstr>Wingdings</vt:lpstr>
      <vt:lpstr>微軟正黑體</vt:lpstr>
      <vt:lpstr>Source Sans Pro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hp</cp:lastModifiedBy>
  <cp:revision>226</cp:revision>
  <dcterms:modified xsi:type="dcterms:W3CDTF">2023-09-07T16:15:27Z</dcterms:modified>
</cp:coreProperties>
</file>